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87413" autoAdjust="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255A9-A526-46DD-B6C0-518C0BD53670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08B2B-F587-41C4-9D17-761AD1E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8B2B-F587-41C4-9D17-761AD1EEB1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54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8B2B-F587-41C4-9D17-761AD1EEB1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2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8B2B-F587-41C4-9D17-761AD1EEB1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9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8B2B-F587-41C4-9D17-761AD1EEB1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14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8B2B-F587-41C4-9D17-761AD1EEB1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77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8B2B-F587-41C4-9D17-761AD1EEB1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04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8B2B-F587-41C4-9D17-761AD1EEB1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3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NTC’s Auditorium Remodel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Presented by: Tim Dunbar </a:t>
            </a:r>
          </a:p>
          <a:p>
            <a:r>
              <a:rPr lang="en-US" b="1" dirty="0"/>
              <a:t>Director of Computers &amp; Instructional Technology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75776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Storage needs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1511300"/>
            <a:ext cx="10490200" cy="431800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Where is the presentation technology kept so it is accessible, but secure?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If there is no instructor console, where is the core technology housed?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Diversity of seating arrangements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520 </a:t>
            </a:r>
            <a:r>
              <a:rPr lang="en-US" sz="3200" dirty="0"/>
              <a:t>chairs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122 rectangular tables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51 </a:t>
            </a:r>
            <a:r>
              <a:rPr lang="en-US" sz="3200" smtClean="0"/>
              <a:t>round tables</a:t>
            </a:r>
            <a:endParaRPr lang="en-US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59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75776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Wow factor items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1511300"/>
            <a:ext cx="10490200" cy="3086101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Video displays that are eye catching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Can be at the cost of practicality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Unique lighting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Auxiliary projectors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Show logos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47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8135" y="711200"/>
            <a:ext cx="8610600" cy="812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Time to get started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7135" y="1524000"/>
            <a:ext cx="5079991" cy="302614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86499" y="1524000"/>
            <a:ext cx="5105400" cy="302614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5" y="2639414"/>
            <a:ext cx="5621870" cy="31623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85800" y="5801714"/>
            <a:ext cx="5311775" cy="41697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37" y="2639414"/>
            <a:ext cx="5621869" cy="31623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6172200" y="5801714"/>
            <a:ext cx="5334000" cy="4169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873927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6172966"/>
            <a:ext cx="108204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330" y="1610121"/>
            <a:ext cx="6144752" cy="46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2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757767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TimesNewRomanPS"/>
              </a:rPr>
              <a:t>Major undertakings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1511300"/>
            <a:ext cx="10490200" cy="3086101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Cutting out and removing 51 cubic yards of material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Filling in with 207 cubic yards of material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Installation of a one piece, 68’ long, 1,700lb beam to support the dividing wall panels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Replacing a classroom with a kitchenette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48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8135" y="711200"/>
            <a:ext cx="8610600" cy="812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Quite the transformation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7135" y="1523999"/>
            <a:ext cx="5079991" cy="698443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Before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86499" y="1524000"/>
            <a:ext cx="5105400" cy="6984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After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48" y="2639414"/>
            <a:ext cx="4178301" cy="313373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6172200" y="5801714"/>
            <a:ext cx="5334000" cy="41697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36" y="2639414"/>
            <a:ext cx="4241064" cy="318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8135" y="711200"/>
            <a:ext cx="8610600" cy="812800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7135" y="1523999"/>
            <a:ext cx="5079991" cy="698443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Before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86499" y="1524000"/>
            <a:ext cx="5105400" cy="69844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After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99" y="2639414"/>
            <a:ext cx="4292600" cy="3219454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6172200" y="5801714"/>
            <a:ext cx="5334000" cy="41697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47" y="2639414"/>
            <a:ext cx="42164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873927"/>
          </a:xfrm>
        </p:spPr>
        <p:txBody>
          <a:bodyPr/>
          <a:lstStyle/>
          <a:p>
            <a:pPr algn="l"/>
            <a:r>
              <a:rPr lang="en-US" dirty="0" smtClean="0"/>
              <a:t>Audience’s view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638300"/>
            <a:ext cx="6299200" cy="4724400"/>
          </a:xfrm>
        </p:spPr>
      </p:pic>
    </p:spTree>
    <p:extLst>
      <p:ext uri="{BB962C8B-B14F-4D97-AF65-F5344CB8AC3E}">
        <p14:creationId xmlns:p14="http://schemas.microsoft.com/office/powerpoint/2010/main" val="63264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873927"/>
          </a:xfrm>
        </p:spPr>
        <p:txBody>
          <a:bodyPr/>
          <a:lstStyle/>
          <a:p>
            <a:pPr algn="l"/>
            <a:r>
              <a:rPr lang="en-US" dirty="0" smtClean="0"/>
              <a:t>Presenter’s view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38300"/>
            <a:ext cx="6248400" cy="4686300"/>
          </a:xfrm>
        </p:spPr>
      </p:pic>
    </p:spTree>
    <p:extLst>
      <p:ext uri="{BB962C8B-B14F-4D97-AF65-F5344CB8AC3E}">
        <p14:creationId xmlns:p14="http://schemas.microsoft.com/office/powerpoint/2010/main" val="2235900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873927"/>
          </a:xfrm>
        </p:spPr>
        <p:txBody>
          <a:bodyPr/>
          <a:lstStyle/>
          <a:p>
            <a:pPr algn="l"/>
            <a:r>
              <a:rPr lang="en-US" dirty="0" smtClean="0"/>
              <a:t>Kitchenette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6172966"/>
            <a:ext cx="108204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330" y="1638299"/>
            <a:ext cx="6247870" cy="46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61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757767"/>
          </a:xfrm>
        </p:spPr>
        <p:txBody>
          <a:bodyPr/>
          <a:lstStyle/>
          <a:p>
            <a:pPr algn="l"/>
            <a:r>
              <a:rPr lang="en-US" sz="4400" dirty="0" smtClean="0"/>
              <a:t>Overview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1511300"/>
            <a:ext cx="10490200" cy="3086101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Remodeling a 200 seat, tiered auditorium into a dividable conferencing space for up to 500 people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Technology needs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Furniture needs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Storage needs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“Wow” factor items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730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51673"/>
            <a:ext cx="8902700" cy="734227"/>
          </a:xfrm>
        </p:spPr>
        <p:txBody>
          <a:bodyPr/>
          <a:lstStyle/>
          <a:p>
            <a:pPr algn="l"/>
            <a:r>
              <a:rPr lang="en-US" dirty="0" smtClean="0"/>
              <a:t>Questions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896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808567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Thank you !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24467" y="2184399"/>
            <a:ext cx="10490200" cy="2413001"/>
          </a:xfrm>
        </p:spPr>
        <p:txBody>
          <a:bodyPr/>
          <a:lstStyle/>
          <a:p>
            <a:pPr algn="l"/>
            <a:r>
              <a:rPr lang="en-US" sz="2400" dirty="0"/>
              <a:t>Timothy A. Dunbar</a:t>
            </a:r>
            <a:br>
              <a:rPr lang="en-US" sz="2400" dirty="0"/>
            </a:br>
            <a:r>
              <a:rPr lang="en-US" sz="2400" dirty="0"/>
              <a:t>Director of Computers and Instructional Technology</a:t>
            </a:r>
            <a:br>
              <a:rPr lang="en-US" sz="2400" dirty="0"/>
            </a:br>
            <a:r>
              <a:rPr lang="en-US" sz="2400" dirty="0"/>
              <a:t>Northcentral Technical College</a:t>
            </a:r>
            <a:br>
              <a:rPr lang="en-US" sz="2400" dirty="0"/>
            </a:br>
            <a:r>
              <a:rPr lang="en-US" sz="2400" dirty="0"/>
              <a:t>1000 W. Campus Dr.</a:t>
            </a:r>
            <a:br>
              <a:rPr lang="en-US" sz="2400" dirty="0"/>
            </a:br>
            <a:r>
              <a:rPr lang="en-US" sz="2400" dirty="0"/>
              <a:t>Wausau, WI 54401-1899</a:t>
            </a:r>
            <a:br>
              <a:rPr lang="en-US" sz="2400" dirty="0"/>
            </a:br>
            <a:r>
              <a:rPr lang="en-US" sz="2400" dirty="0"/>
              <a:t>Phone: (715) 803-1116</a:t>
            </a:r>
            <a:br>
              <a:rPr lang="en-US" sz="2400" dirty="0"/>
            </a:br>
            <a:r>
              <a:rPr lang="en-US" sz="2400" dirty="0"/>
              <a:t>E-mail: dunbar@ntc.edu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94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87392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Starting point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82" y="1638300"/>
            <a:ext cx="6222636" cy="4695397"/>
          </a:xfrm>
        </p:spPr>
      </p:pic>
    </p:spTree>
    <p:extLst>
      <p:ext uri="{BB962C8B-B14F-4D97-AF65-F5344CB8AC3E}">
        <p14:creationId xmlns:p14="http://schemas.microsoft.com/office/powerpoint/2010/main" val="33548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873927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330" y="1638300"/>
            <a:ext cx="6247340" cy="468550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5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873927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/>
              <a:t>Initial Considerations</a:t>
            </a:r>
            <a:endParaRPr lang="en-US" sz="4400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82" y="1638300"/>
            <a:ext cx="6222636" cy="4695397"/>
          </a:xfrm>
        </p:spPr>
      </p:pic>
    </p:spTree>
    <p:extLst>
      <p:ext uri="{BB962C8B-B14F-4D97-AF65-F5344CB8AC3E}">
        <p14:creationId xmlns:p14="http://schemas.microsoft.com/office/powerpoint/2010/main" val="338695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524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57135" y="1002702"/>
            <a:ext cx="5079991" cy="8239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86499" y="1002702"/>
            <a:ext cx="5105400" cy="823912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9" y="2273300"/>
            <a:ext cx="5357166" cy="3944938"/>
          </a:xfrm>
        </p:spPr>
      </p:pic>
      <p:pic>
        <p:nvPicPr>
          <p:cNvPr id="10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9" y="2273300"/>
            <a:ext cx="5357166" cy="3944938"/>
          </a:xfrm>
        </p:spPr>
      </p:pic>
    </p:spTree>
    <p:extLst>
      <p:ext uri="{BB962C8B-B14F-4D97-AF65-F5344CB8AC3E}">
        <p14:creationId xmlns:p14="http://schemas.microsoft.com/office/powerpoint/2010/main" val="30358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75776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Technology needs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1511300"/>
            <a:ext cx="10490200" cy="3086101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Display size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Dual 220” image in the main room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Dual 106” image in the secondary room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90” side displays for reinforcement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Wired and wireless presentation connectivity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Wireless microphones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005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75776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Technology </a:t>
            </a:r>
            <a:r>
              <a:rPr lang="en-US" sz="4400" dirty="0" smtClean="0"/>
              <a:t>needs continued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1511300"/>
            <a:ext cx="10490200" cy="3086101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To IVC or not to IVC, that is the question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Settled on a streaming solution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Camera type and location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Tracking technologies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Wired and wireless control system interfaces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47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75776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Furniture needs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1511300"/>
            <a:ext cx="10490200" cy="37719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Instructor console?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Stage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Diversity of seating arrangements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Theater style </a:t>
            </a:r>
            <a:r>
              <a:rPr lang="en-US" sz="3200" dirty="0" smtClean="0"/>
              <a:t>(519)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Double square (</a:t>
            </a:r>
            <a:r>
              <a:rPr lang="en-US" sz="3200" dirty="0" smtClean="0"/>
              <a:t>288)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Classroom style </a:t>
            </a:r>
            <a:r>
              <a:rPr lang="en-US" sz="3200" dirty="0" smtClean="0"/>
              <a:t>(244)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Round (306)</a:t>
            </a:r>
            <a:endParaRPr lang="en-US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3890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133</TotalTime>
  <Words>280</Words>
  <Application>Microsoft Office PowerPoint</Application>
  <PresentationFormat>Widescreen</PresentationFormat>
  <Paragraphs>69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TimesNewRomanPS</vt:lpstr>
      <vt:lpstr>Vapor Trail</vt:lpstr>
      <vt:lpstr>NTC’s Auditorium Remodel Project</vt:lpstr>
      <vt:lpstr>Overview</vt:lpstr>
      <vt:lpstr>Starting point</vt:lpstr>
      <vt:lpstr>PowerPoint Presentation</vt:lpstr>
      <vt:lpstr>Initial Considerations</vt:lpstr>
      <vt:lpstr>PowerPoint Presentation</vt:lpstr>
      <vt:lpstr>Technology needs</vt:lpstr>
      <vt:lpstr>Technology needs continued</vt:lpstr>
      <vt:lpstr>Furniture needs</vt:lpstr>
      <vt:lpstr>Storage needs</vt:lpstr>
      <vt:lpstr>Wow factor items</vt:lpstr>
      <vt:lpstr>Time to get started</vt:lpstr>
      <vt:lpstr>PowerPoint Presentation</vt:lpstr>
      <vt:lpstr>Major undertakings</vt:lpstr>
      <vt:lpstr>Quite the transformation</vt:lpstr>
      <vt:lpstr>PowerPoint Presentation</vt:lpstr>
      <vt:lpstr>Audience’s view</vt:lpstr>
      <vt:lpstr>Presenter’s view</vt:lpstr>
      <vt:lpstr>Kitchenette</vt:lpstr>
      <vt:lpstr>Questions ?</vt:lpstr>
      <vt:lpstr>Thank you !</vt:lpstr>
    </vt:vector>
  </TitlesOfParts>
  <Company>Northcentral Technical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NTC’s Auditorium Remodel Project</dc:title>
  <dc:creator>Tim Dunbar</dc:creator>
  <cp:lastModifiedBy>Tim Dunbar</cp:lastModifiedBy>
  <cp:revision>12</cp:revision>
  <dcterms:created xsi:type="dcterms:W3CDTF">2019-01-03T21:07:12Z</dcterms:created>
  <dcterms:modified xsi:type="dcterms:W3CDTF">2019-02-26T15:12:37Z</dcterms:modified>
</cp:coreProperties>
</file>